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3" r:id="rId5"/>
    <p:sldId id="261" r:id="rId6"/>
    <p:sldId id="262" r:id="rId7"/>
    <p:sldId id="266" r:id="rId8"/>
    <p:sldId id="264" r:id="rId9"/>
    <p:sldId id="265" r:id="rId10"/>
    <p:sldId id="260" r:id="rId11"/>
    <p:sldId id="267" r:id="rId12"/>
    <p:sldId id="268" r:id="rId13"/>
    <p:sldId id="269" r:id="rId14"/>
    <p:sldId id="271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24" autoAdjust="0"/>
    <p:restoredTop sz="94660"/>
  </p:normalViewPr>
  <p:slideViewPr>
    <p:cSldViewPr snapToGrid="0">
      <p:cViewPr varScale="1">
        <p:scale>
          <a:sx n="60" d="100"/>
          <a:sy n="60" d="100"/>
        </p:scale>
        <p:origin x="15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B44601-E93A-432C-B41C-1F3AA8D6E4F7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8C57F3-8A53-4BE6-898D-993B6C3D01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21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8C57F3-8A53-4BE6-898D-993B6C3D01C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53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74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65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621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034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11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506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8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19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520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23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6454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7F4A00-4DCD-49B7-B844-D97F67DC3B08}" type="datetimeFigureOut">
              <a:rPr lang="en-US" smtClean="0"/>
              <a:t>2/5/2014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F9D22-55FD-477B-BF1D-4FA2C708C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13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7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2110" y="-165204"/>
            <a:ext cx="9144000" cy="2387600"/>
          </a:xfrm>
        </p:spPr>
        <p:txBody>
          <a:bodyPr/>
          <a:lstStyle/>
          <a:p>
            <a:r>
              <a:rPr lang="en-US" smtClean="0"/>
              <a:t>শুভেচ্ছা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1523999" y="566634"/>
            <a:ext cx="5566611" cy="1326334"/>
          </a:xfrm>
        </p:spPr>
        <p:txBody>
          <a:bodyPr>
            <a:noAutofit/>
          </a:bodyPr>
          <a:lstStyle/>
          <a:p>
            <a:endParaRPr lang="en-US" sz="13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400" y="2587938"/>
            <a:ext cx="5981421" cy="448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241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8020" y="417095"/>
            <a:ext cx="3818021" cy="991351"/>
          </a:xfrm>
          <a:solidFill>
            <a:schemeClr val="accent2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4211" y="2342147"/>
            <a:ext cx="9144000" cy="317633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400" dirty="0" err="1" smtClean="0"/>
              <a:t>আজিজুল</a:t>
            </a:r>
            <a:r>
              <a:rPr lang="en-US" sz="4400" dirty="0" smtClean="0"/>
              <a:t> </a:t>
            </a:r>
            <a:r>
              <a:rPr lang="en-US" sz="4400" dirty="0" err="1" smtClean="0"/>
              <a:t>হক</a:t>
            </a:r>
            <a:r>
              <a:rPr lang="en-US" sz="4400" dirty="0" smtClean="0"/>
              <a:t> </a:t>
            </a:r>
          </a:p>
          <a:p>
            <a:r>
              <a:rPr lang="en-US" sz="4000" dirty="0" err="1" smtClean="0"/>
              <a:t>সহকারি</a:t>
            </a:r>
            <a:r>
              <a:rPr lang="en-US" sz="4000" dirty="0" smtClean="0"/>
              <a:t> </a:t>
            </a:r>
            <a:r>
              <a:rPr lang="en-US" sz="4000" dirty="0" err="1" smtClean="0"/>
              <a:t>শিক্ষক</a:t>
            </a:r>
            <a:r>
              <a:rPr lang="en-US" sz="4000" dirty="0" smtClean="0"/>
              <a:t> </a:t>
            </a:r>
          </a:p>
          <a:p>
            <a:r>
              <a:rPr lang="en-US" sz="3200" dirty="0" err="1" smtClean="0"/>
              <a:t>জাহাংগির</a:t>
            </a:r>
            <a:r>
              <a:rPr lang="en-US" sz="3200" dirty="0" smtClean="0"/>
              <a:t> </a:t>
            </a:r>
            <a:r>
              <a:rPr lang="en-US" sz="3200" dirty="0" err="1" smtClean="0"/>
              <a:t>পুর</a:t>
            </a:r>
            <a:r>
              <a:rPr lang="en-US" sz="3200" dirty="0" smtClean="0"/>
              <a:t> </a:t>
            </a:r>
            <a:r>
              <a:rPr lang="en-US" sz="3200" dirty="0" err="1" smtClean="0"/>
              <a:t>মডেল</a:t>
            </a:r>
            <a:r>
              <a:rPr lang="en-US" sz="3200" dirty="0" smtClean="0"/>
              <a:t> </a:t>
            </a:r>
            <a:r>
              <a:rPr lang="en-US" sz="3200" dirty="0" err="1" smtClean="0"/>
              <a:t>উচ্চ</a:t>
            </a:r>
            <a:r>
              <a:rPr lang="en-US" sz="3200" dirty="0" smtClean="0"/>
              <a:t> </a:t>
            </a:r>
            <a:r>
              <a:rPr lang="en-US" sz="3200" dirty="0" err="1" smtClean="0"/>
              <a:t>বিদ্যালয়</a:t>
            </a:r>
            <a:endParaRPr lang="en-US" sz="3200" dirty="0" smtClean="0"/>
          </a:p>
          <a:p>
            <a:r>
              <a:rPr lang="en-US" sz="3200" dirty="0" err="1" smtClean="0"/>
              <a:t>মহাদেবপুর</a:t>
            </a:r>
            <a:r>
              <a:rPr lang="en-US" sz="3200" dirty="0" smtClean="0"/>
              <a:t>, </a:t>
            </a:r>
            <a:r>
              <a:rPr lang="en-US" sz="3200" dirty="0" err="1" smtClean="0"/>
              <a:t>নওগাঁ</a:t>
            </a:r>
            <a:endParaRPr lang="en-US" sz="3200" dirty="0" smtClean="0"/>
          </a:p>
          <a:p>
            <a:r>
              <a:rPr lang="en-US" sz="3200" dirty="0" err="1" smtClean="0"/>
              <a:t>মোবাইল</a:t>
            </a:r>
            <a:r>
              <a:rPr lang="en-US" sz="3200" dirty="0" smtClean="0"/>
              <a:t> </a:t>
            </a:r>
            <a:r>
              <a:rPr lang="en-US" sz="3200" dirty="0" err="1" smtClean="0"/>
              <a:t>ন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০১৭২৮ ৫৮৬১২৩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8485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84294" y="1138989"/>
            <a:ext cx="2903621" cy="1227807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807368"/>
            <a:ext cx="8935453" cy="3609474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শ্রেণী</a:t>
            </a:r>
            <a:r>
              <a:rPr lang="en-US" sz="36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নবম</a:t>
            </a:r>
            <a:endParaRPr lang="en-US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3600" dirty="0" err="1" smtClean="0">
                <a:solidFill>
                  <a:schemeClr val="accent4">
                    <a:lumMod val="75000"/>
                  </a:schemeClr>
                </a:solidFill>
              </a:rPr>
              <a:t>বিজ্ঞান</a:t>
            </a:r>
            <a:endParaRPr lang="en-US" sz="3600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3600" dirty="0" err="1" smtClean="0">
                <a:solidFill>
                  <a:srgbClr val="FFFF00"/>
                </a:solidFill>
              </a:rPr>
              <a:t>অধ্যায়</a:t>
            </a:r>
            <a:r>
              <a:rPr lang="en-US" sz="3600" dirty="0" smtClean="0">
                <a:solidFill>
                  <a:srgbClr val="FFFF00"/>
                </a:solidFill>
              </a:rPr>
              <a:t> </a:t>
            </a:r>
            <a:r>
              <a:rPr lang="en-US" sz="3600" dirty="0" err="1" smtClean="0">
                <a:solidFill>
                  <a:srgbClr val="FFFF00"/>
                </a:solidFill>
              </a:rPr>
              <a:t>নবম</a:t>
            </a:r>
            <a:endParaRPr lang="en-US" sz="3600" dirty="0" smtClean="0">
              <a:solidFill>
                <a:srgbClr val="FFFF00"/>
              </a:solidFill>
            </a:endParaRPr>
          </a:p>
          <a:p>
            <a:r>
              <a:rPr lang="en-US" sz="3600" dirty="0" err="1" smtClean="0">
                <a:solidFill>
                  <a:srgbClr val="00B050"/>
                </a:solidFill>
              </a:rPr>
              <a:t>পাঠঃ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দু</a:t>
            </a:r>
            <a:r>
              <a:rPr lang="en-US" sz="3600" dirty="0" err="1" smtClean="0">
                <a:solidFill>
                  <a:srgbClr val="00B050"/>
                </a:solidFill>
              </a:rPr>
              <a:t>যোগের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সঙ্গে</a:t>
            </a:r>
            <a:r>
              <a:rPr lang="en-US" sz="3600" dirty="0" smtClean="0">
                <a:solidFill>
                  <a:srgbClr val="00B050"/>
                </a:solidFill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</a:rPr>
              <a:t>বসবাস</a:t>
            </a:r>
            <a:endParaRPr lang="en-US" sz="3600" dirty="0" smtClean="0">
              <a:solidFill>
                <a:srgbClr val="00B050"/>
              </a:solidFill>
            </a:endParaRPr>
          </a:p>
          <a:p>
            <a:r>
              <a:rPr lang="en-US" sz="3600" dirty="0" err="1" smtClean="0"/>
              <a:t>সময়</a:t>
            </a:r>
            <a:r>
              <a:rPr lang="en-US" sz="3600" dirty="0" smtClean="0"/>
              <a:t>- ৫০ </a:t>
            </a:r>
            <a:r>
              <a:rPr lang="en-US" sz="3600" dirty="0" err="1" smtClean="0"/>
              <a:t>মিঃ</a:t>
            </a:r>
            <a:r>
              <a:rPr lang="en-US" sz="3600" dirty="0" smtClean="0"/>
              <a:t>        </a:t>
            </a:r>
            <a:r>
              <a:rPr lang="en-US" sz="3600" dirty="0" err="1" smtClean="0"/>
              <a:t>তাং</a:t>
            </a:r>
            <a:r>
              <a:rPr lang="en-US" sz="3600" dirty="0" smtClean="0"/>
              <a:t>  ৩০-০১ ২০১৪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26795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78230" y="383386"/>
            <a:ext cx="5008099" cy="899660"/>
          </a:xfr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চিত্রটি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9411" y="1950093"/>
            <a:ext cx="8999620" cy="3805034"/>
          </a:xfrm>
        </p:spPr>
        <p:txBody>
          <a:bodyPr/>
          <a:lstStyle/>
          <a:p>
            <a:r>
              <a:rPr lang="en-US" dirty="0" smtClean="0"/>
              <a:t>  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411" y="2031331"/>
            <a:ext cx="2609850" cy="1752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261" y="2119060"/>
            <a:ext cx="2638425" cy="17335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608" y="2185735"/>
            <a:ext cx="2857500" cy="1600200"/>
          </a:xfrm>
          <a:prstGeom prst="rect">
            <a:avLst/>
          </a:prstGeom>
        </p:spPr>
      </p:pic>
      <p:sp>
        <p:nvSpPr>
          <p:cNvPr id="7" name="Up Arrow 6"/>
          <p:cNvSpPr/>
          <p:nvPr/>
        </p:nvSpPr>
        <p:spPr>
          <a:xfrm>
            <a:off x="2322286" y="4020457"/>
            <a:ext cx="282050" cy="3871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48114" y="4688114"/>
            <a:ext cx="899886" cy="46166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সাইক্লন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Up Arrow 8"/>
          <p:cNvSpPr/>
          <p:nvPr/>
        </p:nvSpPr>
        <p:spPr>
          <a:xfrm>
            <a:off x="4862286" y="4020457"/>
            <a:ext cx="275771" cy="3871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659086" y="4688114"/>
            <a:ext cx="595085" cy="52322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খরা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Up Arrow 10"/>
          <p:cNvSpPr/>
          <p:nvPr/>
        </p:nvSpPr>
        <p:spPr>
          <a:xfrm>
            <a:off x="8258629" y="4020457"/>
            <a:ext cx="290285" cy="38711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886329" y="4842002"/>
            <a:ext cx="1074057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নদী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ভাংগ</a:t>
            </a:r>
            <a:r>
              <a:rPr lang="en-US" dirty="0" err="1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652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28912" y="579438"/>
            <a:ext cx="6734175" cy="2387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সঙ্গে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বসবাস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994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17095"/>
            <a:ext cx="9256295" cy="309286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857250" indent="-857250">
              <a:buFont typeface="Wingdings" panose="05000000000000000000" pitchFamily="2" charset="2"/>
              <a:buChar char="q"/>
            </a:pP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ফলঃ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b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দুর্যোগের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53790"/>
            <a:ext cx="9144000" cy="16557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400" dirty="0" err="1" smtClean="0"/>
              <a:t>দুর্যোগ</a:t>
            </a:r>
            <a:r>
              <a:rPr lang="en-US" sz="4400" dirty="0" smtClean="0"/>
              <a:t> </a:t>
            </a:r>
            <a:r>
              <a:rPr lang="en-US" sz="4400" dirty="0" err="1" smtClean="0"/>
              <a:t>মোকাবেলার</a:t>
            </a:r>
            <a:r>
              <a:rPr lang="en-US" sz="4400" dirty="0" smtClean="0"/>
              <a:t> </a:t>
            </a:r>
            <a:r>
              <a:rPr lang="en-US" sz="4400" dirty="0" err="1" smtClean="0"/>
              <a:t>কৌশল</a:t>
            </a:r>
            <a:r>
              <a:rPr lang="en-US" sz="4400" dirty="0" smtClean="0"/>
              <a:t> </a:t>
            </a:r>
            <a:r>
              <a:rPr lang="en-US" sz="4400" dirty="0" err="1" smtClean="0"/>
              <a:t>ব্যাখ্যা</a:t>
            </a:r>
            <a:r>
              <a:rPr lang="en-US" sz="4400" dirty="0" smtClean="0"/>
              <a:t> </a:t>
            </a:r>
            <a:r>
              <a:rPr lang="en-US" sz="4400" dirty="0" err="1" smtClean="0"/>
              <a:t>করতে</a:t>
            </a:r>
            <a:r>
              <a:rPr lang="en-US" sz="4400" dirty="0" smtClean="0"/>
              <a:t> </a:t>
            </a:r>
            <a:r>
              <a:rPr lang="en-US" sz="4400" dirty="0" err="1" smtClean="0"/>
              <a:t>পারবে</a:t>
            </a:r>
            <a:r>
              <a:rPr lang="en-US" sz="4400" dirty="0" smtClean="0"/>
              <a:t> ।</a:t>
            </a:r>
            <a:endParaRPr lang="en-US" sz="4400" dirty="0"/>
          </a:p>
        </p:txBody>
      </p:sp>
      <p:sp>
        <p:nvSpPr>
          <p:cNvPr id="4" name="Right Arrow 3"/>
          <p:cNvSpPr/>
          <p:nvPr/>
        </p:nvSpPr>
        <p:spPr>
          <a:xfrm>
            <a:off x="1644315" y="2194343"/>
            <a:ext cx="529390" cy="336884"/>
          </a:xfrm>
          <a:prstGeom prst="rightArrow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652337" y="2988594"/>
            <a:ext cx="465221" cy="38501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700463" y="3769895"/>
            <a:ext cx="417095" cy="417094"/>
          </a:xfrm>
          <a:prstGeom prst="rightArrow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64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06905"/>
            <a:ext cx="8807116" cy="1122947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০২   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368842"/>
            <a:ext cx="8807116" cy="2165684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194" y="3544094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কর্ম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-০১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dirty="0" err="1" smtClean="0"/>
              <a:t>প্রাকিতিক</a:t>
            </a:r>
            <a:r>
              <a:rPr lang="en-US" sz="6000" dirty="0" smtClean="0"/>
              <a:t> </a:t>
            </a:r>
            <a:r>
              <a:rPr lang="en-US" sz="6000" dirty="0" err="1" smtClean="0"/>
              <a:t>দুর্যোগ</a:t>
            </a:r>
            <a:r>
              <a:rPr lang="en-US" sz="6000" dirty="0" smtClean="0"/>
              <a:t> </a:t>
            </a:r>
            <a:r>
              <a:rPr lang="en-US" sz="6000" dirty="0" err="1" smtClean="0"/>
              <a:t>কাকে</a:t>
            </a:r>
            <a:r>
              <a:rPr lang="en-US" sz="6000" dirty="0" smtClean="0"/>
              <a:t> </a:t>
            </a:r>
            <a:r>
              <a:rPr lang="en-US" sz="6000" dirty="0" err="1" smtClean="0"/>
              <a:t>বলে</a:t>
            </a:r>
            <a:r>
              <a:rPr lang="en-US" sz="6000" dirty="0" smtClean="0"/>
              <a:t> 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504449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99428" y="1088571"/>
            <a:ext cx="2191657" cy="89739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8286" y="3166608"/>
            <a:ext cx="10319657" cy="1448935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3600" dirty="0" err="1" smtClean="0"/>
              <a:t>প্রাকিতিক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সৃষ্ট</a:t>
            </a:r>
            <a:r>
              <a:rPr lang="en-US" sz="3600" dirty="0" smtClean="0"/>
              <a:t> </a:t>
            </a:r>
            <a:r>
              <a:rPr lang="en-US" sz="3600" dirty="0" err="1" smtClean="0"/>
              <a:t>কোন</a:t>
            </a:r>
            <a:r>
              <a:rPr lang="en-US" sz="3600" dirty="0" smtClean="0"/>
              <a:t> </a:t>
            </a:r>
            <a:r>
              <a:rPr lang="en-US" sz="3600" dirty="0" err="1" smtClean="0"/>
              <a:t>আকম্পিক</a:t>
            </a:r>
            <a:r>
              <a:rPr lang="en-US" sz="3600" dirty="0" smtClean="0"/>
              <a:t> </a:t>
            </a:r>
            <a:r>
              <a:rPr lang="en-US" sz="3600" dirty="0" err="1" smtClean="0"/>
              <a:t>ঘটনা</a:t>
            </a:r>
            <a:r>
              <a:rPr lang="en-US" sz="3600" dirty="0" smtClean="0"/>
              <a:t> </a:t>
            </a:r>
            <a:r>
              <a:rPr lang="en-US" sz="3600" dirty="0" err="1" smtClean="0"/>
              <a:t>যা</a:t>
            </a:r>
            <a:r>
              <a:rPr lang="en-US" sz="3600" dirty="0" smtClean="0"/>
              <a:t> </a:t>
            </a:r>
            <a:r>
              <a:rPr lang="en-US" sz="3600" dirty="0" err="1" smtClean="0"/>
              <a:t>মানব</a:t>
            </a:r>
            <a:r>
              <a:rPr lang="en-US" sz="3600" dirty="0" smtClean="0"/>
              <a:t> </a:t>
            </a:r>
            <a:r>
              <a:rPr lang="en-US" sz="3600" dirty="0" err="1" smtClean="0"/>
              <a:t>জীবনে</a:t>
            </a:r>
            <a:r>
              <a:rPr lang="en-US" sz="3600" dirty="0" smtClean="0"/>
              <a:t> </a:t>
            </a:r>
            <a:r>
              <a:rPr lang="en-US" sz="3600" dirty="0" err="1" smtClean="0"/>
              <a:t>দুর্ভোগ</a:t>
            </a:r>
            <a:r>
              <a:rPr lang="en-US" sz="3600" dirty="0" smtClean="0"/>
              <a:t> </a:t>
            </a:r>
            <a:r>
              <a:rPr lang="en-US" sz="3600" dirty="0" err="1" smtClean="0"/>
              <a:t>বয়ে</a:t>
            </a:r>
            <a:r>
              <a:rPr lang="en-US" sz="3600" dirty="0" smtClean="0"/>
              <a:t> </a:t>
            </a:r>
          </a:p>
          <a:p>
            <a:r>
              <a:rPr lang="en-US" sz="3600" dirty="0" err="1" smtClean="0"/>
              <a:t>আনে</a:t>
            </a:r>
            <a:r>
              <a:rPr lang="en-US" sz="3600" dirty="0" smtClean="0"/>
              <a:t> </a:t>
            </a:r>
            <a:r>
              <a:rPr lang="en-US" sz="3600" dirty="0" err="1" smtClean="0"/>
              <a:t>তাকে</a:t>
            </a:r>
            <a:r>
              <a:rPr lang="en-US" sz="3600" dirty="0" smtClean="0"/>
              <a:t> </a:t>
            </a:r>
            <a:r>
              <a:rPr lang="en-US" sz="3600" dirty="0" err="1" smtClean="0"/>
              <a:t>দুর্যোগ</a:t>
            </a:r>
            <a:r>
              <a:rPr lang="en-US" sz="3600" dirty="0" smtClean="0"/>
              <a:t> </a:t>
            </a:r>
            <a:r>
              <a:rPr lang="en-US" sz="3600" dirty="0" err="1" smtClean="0"/>
              <a:t>বলে</a:t>
            </a:r>
            <a:r>
              <a:rPr lang="en-US" sz="3600" dirty="0" smtClean="0"/>
              <a:t> ।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2685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45189"/>
            <a:ext cx="9144000" cy="246668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21784"/>
            <a:ext cx="9144000" cy="283084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5752" y="1321739"/>
            <a:ext cx="3043255" cy="229013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275" y="1297406"/>
            <a:ext cx="3256796" cy="23144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417" y="3975654"/>
            <a:ext cx="3075590" cy="324266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3095" y="3764092"/>
            <a:ext cx="4154905" cy="273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85160" y="196635"/>
            <a:ext cx="4018798" cy="58477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/>
              <a:t>নিচের</a:t>
            </a:r>
            <a:r>
              <a:rPr lang="en-US" sz="3200" dirty="0" smtClean="0"/>
              <a:t> </a:t>
            </a:r>
            <a:r>
              <a:rPr lang="en-US" sz="3200" dirty="0" err="1" smtClean="0"/>
              <a:t>ছবি</a:t>
            </a:r>
            <a:r>
              <a:rPr lang="en-US" sz="3200" dirty="0" smtClean="0"/>
              <a:t> </a:t>
            </a:r>
            <a:r>
              <a:rPr lang="en-US" sz="3200" dirty="0" err="1" smtClean="0"/>
              <a:t>গুলি</a:t>
            </a:r>
            <a:r>
              <a:rPr lang="en-US" sz="3200" dirty="0" smtClean="0"/>
              <a:t>  </a:t>
            </a:r>
            <a:r>
              <a:rPr lang="en-US" sz="3200" dirty="0" err="1" smtClean="0"/>
              <a:t>দেখ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8445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0927" y="1219200"/>
            <a:ext cx="4106779" cy="1519128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কর্ম</a:t>
            </a:r>
            <a:r>
              <a:rPr lang="en-US" dirty="0" smtClean="0"/>
              <a:t> </a:t>
            </a:r>
            <a:r>
              <a:rPr lang="en-US" dirty="0" err="1" smtClean="0"/>
              <a:t>পত্র</a:t>
            </a:r>
            <a:r>
              <a:rPr lang="en-US" dirty="0" smtClean="0"/>
              <a:t> ০২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253" y="3336757"/>
            <a:ext cx="7154778" cy="1584157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5400" dirty="0" err="1" smtClean="0"/>
              <a:t>দুর্যোগের</a:t>
            </a:r>
            <a:r>
              <a:rPr lang="en-US" sz="5400" dirty="0" smtClean="0"/>
              <a:t> </a:t>
            </a:r>
            <a:r>
              <a:rPr lang="en-US" sz="5400" dirty="0" err="1" smtClean="0"/>
              <a:t>কারন</a:t>
            </a:r>
            <a:r>
              <a:rPr lang="en-US" sz="5400" dirty="0" smtClean="0"/>
              <a:t> </a:t>
            </a:r>
            <a:r>
              <a:rPr lang="en-US" sz="5400" dirty="0" err="1" smtClean="0"/>
              <a:t>গুলি</a:t>
            </a:r>
            <a:r>
              <a:rPr lang="en-US" sz="5400" dirty="0" smtClean="0"/>
              <a:t> </a:t>
            </a:r>
            <a:r>
              <a:rPr lang="en-US" sz="5400" dirty="0" err="1" smtClean="0"/>
              <a:t>উল্লেখ</a:t>
            </a:r>
            <a:r>
              <a:rPr lang="en-US" sz="5400" dirty="0" smtClean="0"/>
              <a:t> </a:t>
            </a:r>
            <a:r>
              <a:rPr lang="en-US" sz="5400" dirty="0" err="1" smtClean="0"/>
              <a:t>কর?ন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3130166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38443"/>
            <a:ext cx="9144000" cy="2387600"/>
          </a:xfrm>
        </p:spPr>
        <p:txBody>
          <a:bodyPr/>
          <a:lstStyle/>
          <a:p>
            <a:r>
              <a:rPr lang="en-US" dirty="0" err="1" smtClean="0"/>
              <a:t>কর্ম</a:t>
            </a:r>
            <a:r>
              <a:rPr lang="en-US" dirty="0" smtClean="0"/>
              <a:t> </a:t>
            </a:r>
            <a:r>
              <a:rPr lang="en-US" dirty="0" err="1" smtClean="0"/>
              <a:t>পত্র</a:t>
            </a:r>
            <a:r>
              <a:rPr lang="en-US" dirty="0" smtClean="0"/>
              <a:t>- ০২ [</a:t>
            </a:r>
            <a:r>
              <a:rPr lang="en-US" dirty="0" err="1" smtClean="0"/>
              <a:t>এর</a:t>
            </a:r>
            <a:r>
              <a:rPr lang="en-US" dirty="0" smtClean="0"/>
              <a:t> </a:t>
            </a:r>
            <a:r>
              <a:rPr lang="en-US" dirty="0" err="1" smtClean="0"/>
              <a:t>সমাধান</a:t>
            </a:r>
            <a:r>
              <a:rPr lang="en-US" dirty="0" smtClean="0"/>
              <a:t>]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524000" y="3114358"/>
            <a:ext cx="9144000" cy="30273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dirty="0"/>
              <a:t>ন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দীর</a:t>
            </a:r>
            <a:r>
              <a:rPr lang="en-US" sz="4000" dirty="0"/>
              <a:t> </a:t>
            </a:r>
            <a:r>
              <a:rPr lang="en-US" sz="4000" dirty="0" err="1"/>
              <a:t>গতী</a:t>
            </a:r>
            <a:r>
              <a:rPr lang="en-US" sz="4000" dirty="0"/>
              <a:t> প থ </a:t>
            </a:r>
            <a:r>
              <a:rPr lang="en-US" sz="4000" dirty="0" err="1"/>
              <a:t>ভরাট</a:t>
            </a:r>
            <a:r>
              <a:rPr lang="en-US" sz="4000" dirty="0"/>
              <a:t> ।</a:t>
            </a:r>
          </a:p>
          <a:p>
            <a:r>
              <a:rPr lang="en-US" sz="4000" dirty="0" err="1" smtClean="0"/>
              <a:t>কল</a:t>
            </a:r>
            <a:r>
              <a:rPr lang="en-US" sz="4000" dirty="0" smtClean="0"/>
              <a:t> </a:t>
            </a:r>
            <a:r>
              <a:rPr lang="en-US" sz="4000" dirty="0" err="1" smtClean="0"/>
              <a:t>কারখানার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ধুয়া</a:t>
            </a:r>
            <a:r>
              <a:rPr lang="en-US" sz="4000" dirty="0" smtClean="0"/>
              <a:t> </a:t>
            </a:r>
          </a:p>
          <a:p>
            <a:r>
              <a:rPr lang="en-US" sz="4000" dirty="0" err="1" smtClean="0"/>
              <a:t>বিশব</a:t>
            </a:r>
            <a:r>
              <a:rPr lang="en-US" sz="4000" dirty="0" smtClean="0"/>
              <a:t> </a:t>
            </a:r>
            <a:r>
              <a:rPr lang="en-US" sz="4000" dirty="0" err="1" smtClean="0"/>
              <a:t>উষ্ণতার</a:t>
            </a:r>
            <a:r>
              <a:rPr lang="en-US" sz="4000" dirty="0" smtClean="0"/>
              <a:t> </a:t>
            </a:r>
            <a:r>
              <a:rPr lang="en-US" sz="4000" dirty="0" err="1" smtClean="0"/>
              <a:t>ফলে</a:t>
            </a:r>
            <a:r>
              <a:rPr lang="en-US" sz="4000" dirty="0" smtClean="0"/>
              <a:t> </a:t>
            </a:r>
            <a:r>
              <a:rPr lang="en-US" sz="4800" dirty="0" err="1" smtClean="0"/>
              <a:t>মে</a:t>
            </a:r>
            <a:r>
              <a:rPr lang="en-US" sz="4000" dirty="0" err="1" smtClean="0"/>
              <a:t>রু</a:t>
            </a:r>
            <a:r>
              <a:rPr lang="en-US" sz="4000" dirty="0" smtClean="0"/>
              <a:t> </a:t>
            </a:r>
            <a:r>
              <a:rPr lang="en-US" sz="4000" dirty="0" err="1" smtClean="0"/>
              <a:t>অঞ্চলের</a:t>
            </a:r>
            <a:r>
              <a:rPr lang="en-US" sz="4000" dirty="0" smtClean="0"/>
              <a:t> </a:t>
            </a:r>
            <a:r>
              <a:rPr lang="en-US" sz="4000" dirty="0" err="1" smtClean="0"/>
              <a:t>বরফ</a:t>
            </a:r>
            <a:r>
              <a:rPr lang="en-US" sz="4000" dirty="0" smtClean="0"/>
              <a:t> </a:t>
            </a:r>
            <a:r>
              <a:rPr lang="en-US" sz="4000" dirty="0" err="1" smtClean="0"/>
              <a:t>গলা</a:t>
            </a:r>
            <a:r>
              <a:rPr lang="en-US" sz="4000" dirty="0" smtClean="0"/>
              <a:t> 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00337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- ০৩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602038"/>
            <a:ext cx="2619375" cy="17430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666" y="3602038"/>
            <a:ext cx="2628900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3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/>
              <a:t>কর্ম</a:t>
            </a:r>
            <a:r>
              <a:rPr lang="en-US" dirty="0" smtClean="0"/>
              <a:t> </a:t>
            </a:r>
            <a:r>
              <a:rPr lang="en-US" dirty="0" err="1" smtClean="0"/>
              <a:t>পত্র</a:t>
            </a:r>
            <a:r>
              <a:rPr lang="en-US" dirty="0" smtClean="0"/>
              <a:t> ০৩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6000" dirty="0" err="1" smtClean="0"/>
              <a:t>দুর্যোগ</a:t>
            </a:r>
            <a:r>
              <a:rPr lang="en-US" sz="6000" dirty="0" smtClean="0"/>
              <a:t> </a:t>
            </a:r>
            <a:r>
              <a:rPr lang="en-US" sz="6000" dirty="0" err="1" smtClean="0"/>
              <a:t>মোকাবেলার</a:t>
            </a:r>
            <a:r>
              <a:rPr lang="en-US" sz="6000" dirty="0" smtClean="0"/>
              <a:t> </a:t>
            </a:r>
            <a:r>
              <a:rPr lang="en-US" sz="6000" dirty="0" err="1" smtClean="0"/>
              <a:t>কৌশল</a:t>
            </a:r>
            <a:r>
              <a:rPr lang="en-US" sz="6000" dirty="0" smtClean="0"/>
              <a:t> </a:t>
            </a:r>
            <a:r>
              <a:rPr lang="en-US" sz="6000" dirty="0" err="1" smtClean="0"/>
              <a:t>গুলো</a:t>
            </a:r>
            <a:r>
              <a:rPr lang="en-US" sz="6000" dirty="0" smtClean="0"/>
              <a:t> </a:t>
            </a:r>
            <a:r>
              <a:rPr lang="en-US" sz="6000" dirty="0" err="1" smtClean="0"/>
              <a:t>কি</a:t>
            </a:r>
            <a:r>
              <a:rPr lang="en-US" sz="6000" dirty="0" smtClean="0"/>
              <a:t> ?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81432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8379" y="320843"/>
            <a:ext cx="9144000" cy="19544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9600" dirty="0" err="1" smtClean="0"/>
              <a:t>কর্ম</a:t>
            </a:r>
            <a:r>
              <a:rPr lang="en-US" sz="9600" dirty="0" smtClean="0"/>
              <a:t> </a:t>
            </a:r>
            <a:r>
              <a:rPr lang="en-US" sz="9600" dirty="0" err="1" smtClean="0"/>
              <a:t>পত্র</a:t>
            </a:r>
            <a:r>
              <a:rPr lang="en-US" sz="9600" dirty="0" smtClean="0"/>
              <a:t> -০৩ [</a:t>
            </a:r>
            <a:r>
              <a:rPr lang="en-US" sz="9600" dirty="0" err="1" smtClean="0"/>
              <a:t>সমাধান</a:t>
            </a:r>
            <a:r>
              <a:rPr lang="en-US" sz="9600" dirty="0" smtClean="0"/>
              <a:t>]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8379" y="3618080"/>
            <a:ext cx="9144000" cy="1655762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400" dirty="0" err="1" smtClean="0"/>
              <a:t>গাছ</a:t>
            </a:r>
            <a:r>
              <a:rPr lang="en-US" sz="4400" dirty="0" smtClean="0"/>
              <a:t> </a:t>
            </a:r>
            <a:r>
              <a:rPr lang="en-US" sz="4400" dirty="0" err="1" smtClean="0"/>
              <a:t>লাগান</a:t>
            </a:r>
            <a:r>
              <a:rPr lang="en-US" sz="4400" dirty="0" smtClean="0"/>
              <a:t>, </a:t>
            </a:r>
            <a:r>
              <a:rPr lang="en-US" sz="4400" dirty="0" err="1" smtClean="0"/>
              <a:t>নদীর</a:t>
            </a:r>
            <a:r>
              <a:rPr lang="en-US" sz="4400" dirty="0" smtClean="0"/>
              <a:t> </a:t>
            </a:r>
            <a:r>
              <a:rPr lang="en-US" sz="4400" dirty="0" err="1" smtClean="0"/>
              <a:t>গতি</a:t>
            </a:r>
            <a:r>
              <a:rPr lang="en-US" sz="4400" dirty="0" smtClean="0"/>
              <a:t> </a:t>
            </a:r>
            <a:r>
              <a:rPr lang="en-US" sz="4400" dirty="0" err="1" smtClean="0"/>
              <a:t>পথ</a:t>
            </a:r>
            <a:r>
              <a:rPr lang="en-US" sz="4400" dirty="0" smtClean="0"/>
              <a:t> </a:t>
            </a:r>
            <a:r>
              <a:rPr lang="en-US" sz="4400" dirty="0" err="1" smtClean="0"/>
              <a:t>খনন</a:t>
            </a:r>
            <a:r>
              <a:rPr lang="en-US" sz="4400" dirty="0" smtClean="0"/>
              <a:t>, </a:t>
            </a:r>
            <a:r>
              <a:rPr lang="en-US" sz="4400" dirty="0" err="1" smtClean="0"/>
              <a:t>বৃষ্টির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পানি</a:t>
            </a:r>
            <a:r>
              <a:rPr lang="en-US" sz="4400" dirty="0" smtClean="0"/>
              <a:t> </a:t>
            </a:r>
            <a:r>
              <a:rPr lang="en-US" sz="4400" dirty="0" err="1" smtClean="0"/>
              <a:t>ধরে</a:t>
            </a:r>
            <a:r>
              <a:rPr lang="en-US" sz="4400" dirty="0" smtClean="0"/>
              <a:t> </a:t>
            </a:r>
            <a:r>
              <a:rPr lang="en-US" sz="4400" dirty="0" err="1" smtClean="0"/>
              <a:t>রাখা</a:t>
            </a:r>
            <a:r>
              <a:rPr lang="en-US" sz="4400" dirty="0" smtClean="0"/>
              <a:t>, </a:t>
            </a:r>
          </a:p>
          <a:p>
            <a:r>
              <a:rPr lang="en-US" sz="4400" dirty="0" err="1" smtClean="0"/>
              <a:t>আবহাওয়ার</a:t>
            </a:r>
            <a:r>
              <a:rPr lang="en-US" sz="4400" dirty="0" smtClean="0"/>
              <a:t> </a:t>
            </a:r>
            <a:r>
              <a:rPr lang="en-US" sz="4400" dirty="0" err="1" smtClean="0"/>
              <a:t>পৃর্বাভাস</a:t>
            </a:r>
            <a:r>
              <a:rPr lang="en-US" sz="4400" dirty="0" smtClean="0"/>
              <a:t> ।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282080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506" y="705851"/>
            <a:ext cx="4539915" cy="140844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1285" y="3509962"/>
            <a:ext cx="9144000" cy="277854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[১]  </a:t>
            </a:r>
            <a:r>
              <a:rPr lang="en-US" dirty="0" err="1" smtClean="0">
                <a:solidFill>
                  <a:srgbClr val="0070C0"/>
                </a:solidFill>
              </a:rPr>
              <a:t>কোন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দুর্যোগটি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হলে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ফসলের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ব্যাপক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ক্ষতি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হয়</a:t>
            </a:r>
            <a:r>
              <a:rPr lang="en-US" dirty="0" smtClean="0">
                <a:solidFill>
                  <a:srgbClr val="0070C0"/>
                </a:solidFill>
              </a:rPr>
              <a:t> ?</a:t>
            </a:r>
          </a:p>
          <a:p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[ক]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ভূমিকম্প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 [খ]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অল্প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বৃষ্টি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 [গ]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বন্যা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 [ঘ] </a:t>
            </a:r>
            <a:r>
              <a:rPr lang="en-US" dirty="0" err="1" smtClean="0">
                <a:solidFill>
                  <a:schemeClr val="accent5">
                    <a:lumMod val="75000"/>
                  </a:schemeClr>
                </a:solidFill>
              </a:rPr>
              <a:t>সুনামি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6"/>
                </a:solidFill>
              </a:rPr>
              <a:t>[২] </a:t>
            </a:r>
            <a:r>
              <a:rPr lang="en-US" dirty="0" err="1" smtClean="0">
                <a:solidFill>
                  <a:schemeClr val="accent6"/>
                </a:solidFill>
              </a:rPr>
              <a:t>কল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কাখা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থেকে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কোন</a:t>
            </a:r>
            <a:r>
              <a:rPr lang="en-US" dirty="0" smtClean="0">
                <a:solidFill>
                  <a:schemeClr val="accent6"/>
                </a:solidFill>
              </a:rPr>
              <a:t>  </a:t>
            </a:r>
            <a:r>
              <a:rPr lang="en-US" dirty="0" err="1" smtClean="0">
                <a:solidFill>
                  <a:schemeClr val="accent6"/>
                </a:solidFill>
              </a:rPr>
              <a:t>গ্যাস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নির্গত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হয়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r>
              <a:rPr lang="en-US" dirty="0" err="1" smtClean="0">
                <a:solidFill>
                  <a:schemeClr val="accent6"/>
                </a:solidFill>
              </a:rPr>
              <a:t>না</a:t>
            </a:r>
            <a:r>
              <a:rPr lang="en-US" dirty="0" smtClean="0">
                <a:solidFill>
                  <a:schemeClr val="accent6"/>
                </a:solidFill>
              </a:rPr>
              <a:t> ।</a:t>
            </a:r>
          </a:p>
          <a:p>
            <a:r>
              <a:rPr lang="en-US" dirty="0" smtClean="0">
                <a:solidFill>
                  <a:srgbClr val="0070C0"/>
                </a:solidFill>
              </a:rPr>
              <a:t>[ক]</a:t>
            </a:r>
            <a:r>
              <a:rPr lang="en-US" dirty="0" err="1" smtClean="0">
                <a:solidFill>
                  <a:srgbClr val="0070C0"/>
                </a:solidFill>
              </a:rPr>
              <a:t>সালফার</a:t>
            </a:r>
            <a:r>
              <a:rPr lang="en-US" dirty="0" smtClean="0">
                <a:solidFill>
                  <a:srgbClr val="0070C0"/>
                </a:solidFill>
              </a:rPr>
              <a:t>  [খ]</a:t>
            </a:r>
            <a:r>
              <a:rPr lang="en-US" dirty="0" err="1" smtClean="0">
                <a:solidFill>
                  <a:srgbClr val="0070C0"/>
                </a:solidFill>
              </a:rPr>
              <a:t>কার্বন</a:t>
            </a:r>
            <a:r>
              <a:rPr lang="en-US" dirty="0" smtClean="0">
                <a:solidFill>
                  <a:srgbClr val="0070C0"/>
                </a:solidFill>
              </a:rPr>
              <a:t>  [গ]</a:t>
            </a:r>
            <a:r>
              <a:rPr lang="en-US" dirty="0" err="1" smtClean="0">
                <a:solidFill>
                  <a:srgbClr val="0070C0"/>
                </a:solidFill>
              </a:rPr>
              <a:t>আমোনিয়া</a:t>
            </a:r>
            <a:r>
              <a:rPr lang="en-US" dirty="0" smtClean="0">
                <a:solidFill>
                  <a:srgbClr val="0070C0"/>
                </a:solidFill>
              </a:rPr>
              <a:t> [ঘ]</a:t>
            </a:r>
            <a:r>
              <a:rPr lang="en-US" dirty="0" err="1" smtClean="0">
                <a:solidFill>
                  <a:srgbClr val="0070C0"/>
                </a:solidFill>
              </a:rPr>
              <a:t>অক্সিজেন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dirty="0" err="1" smtClean="0"/>
              <a:t>সঠিক</a:t>
            </a:r>
            <a:r>
              <a:rPr lang="en-US" dirty="0" smtClean="0"/>
              <a:t> </a:t>
            </a:r>
            <a:r>
              <a:rPr lang="en-US" dirty="0" err="1" smtClean="0"/>
              <a:t>উত্তরঃ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2060"/>
                </a:solidFill>
              </a:rPr>
              <a:t>১ [গ],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২ [গ]</a:t>
            </a:r>
            <a:r>
              <a:rPr lang="en-US" dirty="0" smtClean="0"/>
              <a:t> ।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06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56548" y="320843"/>
            <a:ext cx="6031832" cy="1516564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01516" y="2326107"/>
            <a:ext cx="9352547" cy="4702342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sz="6000" dirty="0" err="1" smtClean="0">
                <a:solidFill>
                  <a:srgbClr val="FFC000"/>
                </a:solidFill>
              </a:rPr>
              <a:t>প্রশ্ন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ঘূর্নি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ঝড়ের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কবন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থেকে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রক্ষা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পাবার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জন্য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কিকি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পদক্ষেপ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নিতে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পারা</a:t>
            </a:r>
            <a:r>
              <a:rPr lang="en-US" sz="6000" dirty="0" smtClean="0">
                <a:solidFill>
                  <a:srgbClr val="FFC000"/>
                </a:solidFill>
              </a:rPr>
              <a:t> </a:t>
            </a:r>
            <a:r>
              <a:rPr lang="en-US" sz="6000" dirty="0" err="1" smtClean="0">
                <a:solidFill>
                  <a:srgbClr val="FFC000"/>
                </a:solidFill>
              </a:rPr>
              <a:t>যাবে</a:t>
            </a:r>
            <a:r>
              <a:rPr lang="en-US" sz="6000" dirty="0" smtClean="0">
                <a:solidFill>
                  <a:srgbClr val="FFC000"/>
                </a:solidFill>
              </a:rPr>
              <a:t> ? </a:t>
            </a:r>
          </a:p>
          <a:p>
            <a:endParaRPr lang="en-US" sz="6000" dirty="0">
              <a:solidFill>
                <a:srgbClr val="FFC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44" y="2695074"/>
            <a:ext cx="260985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855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20343" y="391886"/>
            <a:ext cx="2351314" cy="114186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r>
              <a:rPr lang="en-US" dirty="0" err="1" smtClean="0"/>
              <a:t>ধন্যবাদ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1937657"/>
            <a:ext cx="8382000" cy="4615543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937657"/>
            <a:ext cx="8381999" cy="492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7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535</TotalTime>
  <Words>230</Words>
  <Application>Microsoft Office PowerPoint</Application>
  <PresentationFormat>Widescreen</PresentationFormat>
  <Paragraphs>56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Wingdings</vt:lpstr>
      <vt:lpstr>Office Theme</vt:lpstr>
      <vt:lpstr>শুভেচ্ছা</vt:lpstr>
      <vt:lpstr>শিক্ষক পরিচিতি</vt:lpstr>
      <vt:lpstr>পাঠ পরিচিতি</vt:lpstr>
      <vt:lpstr>নিচের চিত্রটি লক্ষ্য কর-</vt:lpstr>
      <vt:lpstr>আজকের  পাঠ দুর্যোগের সঙ্গে বসবাস</vt:lpstr>
      <vt:lpstr>শিখন ফলঃ এই পাঠ শেষে শিক্ষার্থীরা- দুর্যোগ কাকে বলে বলতে পারবে দুর্যোগের কারন ব্যাখ্যা করতে পারবে।</vt:lpstr>
      <vt:lpstr>কর্ম পত্র ০২    জোড়ায় কাজ</vt:lpstr>
      <vt:lpstr>কর্ম পত্র -০১</vt:lpstr>
      <vt:lpstr> সমাধানঃ</vt:lpstr>
      <vt:lpstr>PowerPoint Presentation</vt:lpstr>
      <vt:lpstr>কর্ম পত্র ০২</vt:lpstr>
      <vt:lpstr>কর্ম পত্র- ০২ [এর সমাধান]</vt:lpstr>
      <vt:lpstr>শিখনফল- ০৩</vt:lpstr>
      <vt:lpstr>কর্ম পত্র ০৩</vt:lpstr>
      <vt:lpstr>কর্ম পত্র -০৩ [সমাধান]</vt:lpstr>
      <vt:lpstr>মূল্যায়ন </vt:lpstr>
      <vt:lpstr>বাড়ির কাজ 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mo</dc:creator>
  <cp:lastModifiedBy>mo</cp:lastModifiedBy>
  <cp:revision>76</cp:revision>
  <dcterms:created xsi:type="dcterms:W3CDTF">2014-01-30T00:53:59Z</dcterms:created>
  <dcterms:modified xsi:type="dcterms:W3CDTF">2014-02-06T02:22:57Z</dcterms:modified>
</cp:coreProperties>
</file>